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148C8"/>
    <a:srgbClr val="00A1D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92" d="100"/>
          <a:sy n="92" d="100"/>
        </p:scale>
        <p:origin x="-100" y="-12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7890B7CA-BB95-4855-9474-77555B1799EB}" type="datetimeFigureOut">
              <a:rPr lang="de-DE" smtClean="0"/>
              <a:pPr/>
              <a:t>08.03.2017</a:t>
            </a:fld>
            <a:endParaRPr lang="de-DE"/>
          </a:p>
        </p:txBody>
      </p:sp>
      <p:sp>
        <p:nvSpPr>
          <p:cNvPr id="4" name="Fußzeilenplatzhalter 3"/>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r>
              <a:rPr lang="de-DE"/>
              <a:t>Amtsgericht München, Vereinsregister-Nr.: VR 200932	Sparkasse Fürstenfeldbruck / BLZ: 700 530 70 / Konto-Nr. 2440998</a:t>
            </a:r>
          </a:p>
        </p:txBody>
      </p:sp>
      <p:sp>
        <p:nvSpPr>
          <p:cNvPr id="5" name="Foliennummernplatzhalter 4"/>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DCB0A63D-CC78-428B-8AA5-E2643A6CA9C4}" type="slidenum">
              <a:rPr lang="de-DE" smtClean="0"/>
              <a:pPr/>
              <a:t>‹Nr.›</a:t>
            </a:fld>
            <a:endParaRPr lang="de-DE"/>
          </a:p>
        </p:txBody>
      </p:sp>
    </p:spTree>
    <p:extLst>
      <p:ext uri="{BB962C8B-B14F-4D97-AF65-F5344CB8AC3E}">
        <p14:creationId xmlns:p14="http://schemas.microsoft.com/office/powerpoint/2010/main" xmlns="" val="1891531649"/>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2B318CA6-9E5A-4855-82F7-329E83BE9039}" type="datetimeFigureOut">
              <a:rPr lang="de-DE" smtClean="0"/>
              <a:pPr/>
              <a:t>08.03.2017</a:t>
            </a:fld>
            <a:endParaRPr lang="de-DE"/>
          </a:p>
        </p:txBody>
      </p:sp>
      <p:sp>
        <p:nvSpPr>
          <p:cNvPr id="4" name="Folienbildplatzhalt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r>
              <a:rPr lang="de-DE"/>
              <a:t>Amtsgericht München, Vereinsregister-Nr.: VR 200932	Sparkasse Fürstenfeldbruck / BLZ: 700 530 70 / Konto-Nr. 2440998</a:t>
            </a:r>
          </a:p>
        </p:txBody>
      </p:sp>
      <p:sp>
        <p:nvSpPr>
          <p:cNvPr id="7" name="Foliennummernplatzhalter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6BCED073-D513-45D9-BC03-F6EDBB60C8A3}" type="slidenum">
              <a:rPr lang="de-DE" smtClean="0"/>
              <a:pPr/>
              <a:t>‹Nr.›</a:t>
            </a:fld>
            <a:endParaRPr lang="de-DE"/>
          </a:p>
        </p:txBody>
      </p:sp>
    </p:spTree>
    <p:extLst>
      <p:ext uri="{BB962C8B-B14F-4D97-AF65-F5344CB8AC3E}">
        <p14:creationId xmlns:p14="http://schemas.microsoft.com/office/powerpoint/2010/main" xmlns="" val="1371111808"/>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5" name="Fußzeilenplatzhalter 4"/>
          <p:cNvSpPr>
            <a:spLocks noGrp="1"/>
          </p:cNvSpPr>
          <p:nvPr>
            <p:ph type="ftr" sz="quarter" idx="11"/>
          </p:nvPr>
        </p:nvSpPr>
        <p:spPr/>
        <p:txBody>
          <a:bodyPr/>
          <a:lstStyle/>
          <a:p>
            <a:r>
              <a:rPr lang="de-DE"/>
              <a:t>Amtsgericht München, Vereinsregister-Nr.: VR 200932	Sparkasse Fürstenfeldbruck / BLZ: 700 530 70 / Konto-Nr. 2440998</a:t>
            </a:r>
          </a:p>
        </p:txBody>
      </p:sp>
    </p:spTree>
    <p:extLst>
      <p:ext uri="{BB962C8B-B14F-4D97-AF65-F5344CB8AC3E}">
        <p14:creationId xmlns:p14="http://schemas.microsoft.com/office/powerpoint/2010/main" xmlns="" val="400698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009EB7A-1D32-445D-BFC4-EE53B84EB08A}" type="datetime1">
              <a:rPr lang="en-US" smtClean="0"/>
              <a:pPr/>
              <a:t>3/8/2017</a:t>
            </a:fld>
            <a:endParaRPr lang="en-US"/>
          </a:p>
        </p:txBody>
      </p:sp>
      <p:sp>
        <p:nvSpPr>
          <p:cNvPr id="5" name="Footer Placeholder 4"/>
          <p:cNvSpPr>
            <a:spLocks noGrp="1"/>
          </p:cNvSpPr>
          <p:nvPr>
            <p:ph type="ftr" sz="quarter" idx="11"/>
          </p:nvPr>
        </p:nvSpPr>
        <p:spPr/>
        <p:txBody>
          <a:bodyPr/>
          <a:lstStyle/>
          <a:p>
            <a:r>
              <a:rPr lang="de-DE"/>
              <a:t>Amtsgericht München, Vereinsregister-Nr.: VR 200932	Sparkasse Fürstenfeldbruck / BLZ: 700 530 70 / Konto-Nr. 2440998</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pPr/>
              <a:t>‹Nr.›</a:t>
            </a:fld>
            <a:endParaRPr lang="en-US"/>
          </a:p>
        </p:txBody>
      </p:sp>
    </p:spTree>
    <p:extLst>
      <p:ext uri="{BB962C8B-B14F-4D97-AF65-F5344CB8AC3E}">
        <p14:creationId xmlns:p14="http://schemas.microsoft.com/office/powerpoint/2010/main" xmlns="" val="2447475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289088-CE1D-4853-9ECA-122FD2A3E171}" type="datetime1">
              <a:rPr lang="en-US" smtClean="0"/>
              <a:pPr/>
              <a:t>3/8/2017</a:t>
            </a:fld>
            <a:endParaRPr lang="en-US"/>
          </a:p>
        </p:txBody>
      </p:sp>
      <p:sp>
        <p:nvSpPr>
          <p:cNvPr id="5" name="Footer Placeholder 4"/>
          <p:cNvSpPr>
            <a:spLocks noGrp="1"/>
          </p:cNvSpPr>
          <p:nvPr>
            <p:ph type="ftr" sz="quarter" idx="11"/>
          </p:nvPr>
        </p:nvSpPr>
        <p:spPr/>
        <p:txBody>
          <a:bodyPr/>
          <a:lstStyle/>
          <a:p>
            <a:r>
              <a:rPr lang="de-DE"/>
              <a:t>Amtsgericht München, Vereinsregister-Nr.: VR 200932	Sparkasse Fürstenfeldbruck / BLZ: 700 530 70 / Konto-Nr. 2440998</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pPr/>
              <a:t>‹Nr.›</a:t>
            </a:fld>
            <a:endParaRPr lang="en-US"/>
          </a:p>
        </p:txBody>
      </p:sp>
    </p:spTree>
    <p:extLst>
      <p:ext uri="{BB962C8B-B14F-4D97-AF65-F5344CB8AC3E}">
        <p14:creationId xmlns:p14="http://schemas.microsoft.com/office/powerpoint/2010/main" xmlns="" val="4073667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4D73F1-B386-44BD-8404-8AC99F441C41}" type="datetime1">
              <a:rPr lang="en-US" smtClean="0"/>
              <a:pPr/>
              <a:t>3/8/2017</a:t>
            </a:fld>
            <a:endParaRPr lang="en-US"/>
          </a:p>
        </p:txBody>
      </p:sp>
      <p:sp>
        <p:nvSpPr>
          <p:cNvPr id="5" name="Footer Placeholder 4"/>
          <p:cNvSpPr>
            <a:spLocks noGrp="1"/>
          </p:cNvSpPr>
          <p:nvPr>
            <p:ph type="ftr" sz="quarter" idx="11"/>
          </p:nvPr>
        </p:nvSpPr>
        <p:spPr/>
        <p:txBody>
          <a:bodyPr/>
          <a:lstStyle/>
          <a:p>
            <a:r>
              <a:rPr lang="de-DE"/>
              <a:t>Amtsgericht München, Vereinsregister-Nr.: VR 200932	Sparkasse Fürstenfeldbruck / BLZ: 700 530 70 / Konto-Nr. 2440998</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pPr/>
              <a:t>‹Nr.›</a:t>
            </a:fld>
            <a:endParaRPr lang="en-US"/>
          </a:p>
        </p:txBody>
      </p:sp>
    </p:spTree>
    <p:extLst>
      <p:ext uri="{BB962C8B-B14F-4D97-AF65-F5344CB8AC3E}">
        <p14:creationId xmlns:p14="http://schemas.microsoft.com/office/powerpoint/2010/main" xmlns="" val="193130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29CE58-E73D-4305-9AA0-D125D53AA43A}" type="datetime1">
              <a:rPr lang="en-US" smtClean="0"/>
              <a:pPr/>
              <a:t>3/8/2017</a:t>
            </a:fld>
            <a:endParaRPr lang="en-US"/>
          </a:p>
        </p:txBody>
      </p:sp>
      <p:sp>
        <p:nvSpPr>
          <p:cNvPr id="5" name="Footer Placeholder 4"/>
          <p:cNvSpPr>
            <a:spLocks noGrp="1"/>
          </p:cNvSpPr>
          <p:nvPr>
            <p:ph type="ftr" sz="quarter" idx="11"/>
          </p:nvPr>
        </p:nvSpPr>
        <p:spPr/>
        <p:txBody>
          <a:bodyPr/>
          <a:lstStyle/>
          <a:p>
            <a:r>
              <a:rPr lang="de-DE"/>
              <a:t>Amtsgericht München, Vereinsregister-Nr.: VR 200932	Sparkasse Fürstenfeldbruck / BLZ: 700 530 70 / Konto-Nr. 2440998</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pPr/>
              <a:t>‹Nr.›</a:t>
            </a:fld>
            <a:endParaRPr lang="en-US"/>
          </a:p>
        </p:txBody>
      </p:sp>
    </p:spTree>
    <p:extLst>
      <p:ext uri="{BB962C8B-B14F-4D97-AF65-F5344CB8AC3E}">
        <p14:creationId xmlns:p14="http://schemas.microsoft.com/office/powerpoint/2010/main" xmlns="" val="3750866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ACE561-C8B6-472B-9440-DF15A2C8904B}" type="datetime1">
              <a:rPr lang="en-US" smtClean="0"/>
              <a:pPr/>
              <a:t>3/8/2017</a:t>
            </a:fld>
            <a:endParaRPr lang="en-US"/>
          </a:p>
        </p:txBody>
      </p:sp>
      <p:sp>
        <p:nvSpPr>
          <p:cNvPr id="5" name="Footer Placeholder 4"/>
          <p:cNvSpPr>
            <a:spLocks noGrp="1"/>
          </p:cNvSpPr>
          <p:nvPr>
            <p:ph type="ftr" sz="quarter" idx="11"/>
          </p:nvPr>
        </p:nvSpPr>
        <p:spPr/>
        <p:txBody>
          <a:bodyPr/>
          <a:lstStyle/>
          <a:p>
            <a:r>
              <a:rPr lang="de-DE"/>
              <a:t>Amtsgericht München, Vereinsregister-Nr.: VR 200932	Sparkasse Fürstenfeldbruck / BLZ: 700 530 70 / Konto-Nr. 2440998</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pPr/>
              <a:t>‹Nr.›</a:t>
            </a:fld>
            <a:endParaRPr lang="en-US"/>
          </a:p>
        </p:txBody>
      </p:sp>
    </p:spTree>
    <p:extLst>
      <p:ext uri="{BB962C8B-B14F-4D97-AF65-F5344CB8AC3E}">
        <p14:creationId xmlns:p14="http://schemas.microsoft.com/office/powerpoint/2010/main" xmlns="" val="821125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51E6E5-8F85-4FFF-9C9A-27DCB97F77BA}" type="datetime1">
              <a:rPr lang="en-US" smtClean="0"/>
              <a:pPr/>
              <a:t>3/8/2017</a:t>
            </a:fld>
            <a:endParaRPr lang="en-US"/>
          </a:p>
        </p:txBody>
      </p:sp>
      <p:sp>
        <p:nvSpPr>
          <p:cNvPr id="6" name="Footer Placeholder 5"/>
          <p:cNvSpPr>
            <a:spLocks noGrp="1"/>
          </p:cNvSpPr>
          <p:nvPr>
            <p:ph type="ftr" sz="quarter" idx="11"/>
          </p:nvPr>
        </p:nvSpPr>
        <p:spPr/>
        <p:txBody>
          <a:bodyPr/>
          <a:lstStyle/>
          <a:p>
            <a:r>
              <a:rPr lang="de-DE"/>
              <a:t>Amtsgericht München, Vereinsregister-Nr.: VR 200932	Sparkasse Fürstenfeldbruck / BLZ: 700 530 70 / Konto-Nr. 2440998</a:t>
            </a:r>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pPr/>
              <a:t>‹Nr.›</a:t>
            </a:fld>
            <a:endParaRPr lang="en-US"/>
          </a:p>
        </p:txBody>
      </p:sp>
    </p:spTree>
    <p:extLst>
      <p:ext uri="{BB962C8B-B14F-4D97-AF65-F5344CB8AC3E}">
        <p14:creationId xmlns:p14="http://schemas.microsoft.com/office/powerpoint/2010/main" xmlns="" val="1895167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4BAFF2-13C1-419A-A5E8-7CE800B9DACF}" type="datetime1">
              <a:rPr lang="en-US" smtClean="0"/>
              <a:pPr/>
              <a:t>3/8/2017</a:t>
            </a:fld>
            <a:endParaRPr lang="en-US"/>
          </a:p>
        </p:txBody>
      </p:sp>
      <p:sp>
        <p:nvSpPr>
          <p:cNvPr id="8" name="Footer Placeholder 7"/>
          <p:cNvSpPr>
            <a:spLocks noGrp="1"/>
          </p:cNvSpPr>
          <p:nvPr>
            <p:ph type="ftr" sz="quarter" idx="11"/>
          </p:nvPr>
        </p:nvSpPr>
        <p:spPr/>
        <p:txBody>
          <a:bodyPr/>
          <a:lstStyle/>
          <a:p>
            <a:r>
              <a:rPr lang="de-DE"/>
              <a:t>Amtsgericht München, Vereinsregister-Nr.: VR 200932	Sparkasse Fürstenfeldbruck / BLZ: 700 530 70 / Konto-Nr. 2440998</a:t>
            </a:r>
            <a:endParaRPr lang="en-US"/>
          </a:p>
        </p:txBody>
      </p:sp>
      <p:sp>
        <p:nvSpPr>
          <p:cNvPr id="9" name="Slide Number Placeholder 8"/>
          <p:cNvSpPr>
            <a:spLocks noGrp="1"/>
          </p:cNvSpPr>
          <p:nvPr>
            <p:ph type="sldNum" sz="quarter" idx="12"/>
          </p:nvPr>
        </p:nvSpPr>
        <p:spPr/>
        <p:txBody>
          <a:bodyPr/>
          <a:lstStyle/>
          <a:p>
            <a:fld id="{48F63A3B-78C7-47BE-AE5E-E10140E04643}" type="slidenum">
              <a:rPr lang="en-US" smtClean="0"/>
              <a:pPr/>
              <a:t>‹Nr.›</a:t>
            </a:fld>
            <a:endParaRPr lang="en-US"/>
          </a:p>
        </p:txBody>
      </p:sp>
    </p:spTree>
    <p:extLst>
      <p:ext uri="{BB962C8B-B14F-4D97-AF65-F5344CB8AC3E}">
        <p14:creationId xmlns:p14="http://schemas.microsoft.com/office/powerpoint/2010/main" xmlns="" val="880514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710128-DCB7-4F81-AC0C-FFA5CF0416E5}" type="datetime1">
              <a:rPr lang="en-US" smtClean="0"/>
              <a:pPr/>
              <a:t>3/8/2017</a:t>
            </a:fld>
            <a:endParaRPr lang="en-US"/>
          </a:p>
        </p:txBody>
      </p:sp>
      <p:sp>
        <p:nvSpPr>
          <p:cNvPr id="4" name="Footer Placeholder 3"/>
          <p:cNvSpPr>
            <a:spLocks noGrp="1"/>
          </p:cNvSpPr>
          <p:nvPr>
            <p:ph type="ftr" sz="quarter" idx="11"/>
          </p:nvPr>
        </p:nvSpPr>
        <p:spPr/>
        <p:txBody>
          <a:bodyPr/>
          <a:lstStyle/>
          <a:p>
            <a:r>
              <a:rPr lang="de-DE"/>
              <a:t>Amtsgericht München, Vereinsregister-Nr.: VR 200932	Sparkasse Fürstenfeldbruck / BLZ: 700 530 70 / Konto-Nr. 2440998</a:t>
            </a:r>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pPr/>
              <a:t>‹Nr.›</a:t>
            </a:fld>
            <a:endParaRPr lang="en-US"/>
          </a:p>
        </p:txBody>
      </p:sp>
    </p:spTree>
    <p:extLst>
      <p:ext uri="{BB962C8B-B14F-4D97-AF65-F5344CB8AC3E}">
        <p14:creationId xmlns:p14="http://schemas.microsoft.com/office/powerpoint/2010/main" xmlns="" val="320548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962B4E-7AC7-453F-B21F-72B65282914A}" type="datetime1">
              <a:rPr lang="en-US" smtClean="0"/>
              <a:pPr/>
              <a:t>3/8/2017</a:t>
            </a:fld>
            <a:endParaRPr lang="en-US"/>
          </a:p>
        </p:txBody>
      </p:sp>
      <p:sp>
        <p:nvSpPr>
          <p:cNvPr id="3" name="Footer Placeholder 2"/>
          <p:cNvSpPr>
            <a:spLocks noGrp="1"/>
          </p:cNvSpPr>
          <p:nvPr>
            <p:ph type="ftr" sz="quarter" idx="11"/>
          </p:nvPr>
        </p:nvSpPr>
        <p:spPr/>
        <p:txBody>
          <a:bodyPr/>
          <a:lstStyle/>
          <a:p>
            <a:r>
              <a:rPr lang="de-DE"/>
              <a:t>Amtsgericht München, Vereinsregister-Nr.: VR 200932	Sparkasse Fürstenfeldbruck / BLZ: 700 530 70 / Konto-Nr. 2440998</a:t>
            </a:r>
            <a:endParaRPr lang="en-US"/>
          </a:p>
        </p:txBody>
      </p:sp>
      <p:sp>
        <p:nvSpPr>
          <p:cNvPr id="4" name="Slide Number Placeholder 3"/>
          <p:cNvSpPr>
            <a:spLocks noGrp="1"/>
          </p:cNvSpPr>
          <p:nvPr>
            <p:ph type="sldNum" sz="quarter" idx="12"/>
          </p:nvPr>
        </p:nvSpPr>
        <p:spPr/>
        <p:txBody>
          <a:bodyPr/>
          <a:lstStyle/>
          <a:p>
            <a:fld id="{48F63A3B-78C7-47BE-AE5E-E10140E04643}" type="slidenum">
              <a:rPr lang="en-US" smtClean="0"/>
              <a:pPr/>
              <a:t>‹Nr.›</a:t>
            </a:fld>
            <a:endParaRPr lang="en-US"/>
          </a:p>
        </p:txBody>
      </p:sp>
    </p:spTree>
    <p:extLst>
      <p:ext uri="{BB962C8B-B14F-4D97-AF65-F5344CB8AC3E}">
        <p14:creationId xmlns:p14="http://schemas.microsoft.com/office/powerpoint/2010/main" xmlns="" val="232112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D9D51E-DF17-441A-B032-B337BDCBB70F}" type="datetime1">
              <a:rPr lang="en-US" smtClean="0"/>
              <a:pPr/>
              <a:t>3/8/2017</a:t>
            </a:fld>
            <a:endParaRPr lang="en-US"/>
          </a:p>
        </p:txBody>
      </p:sp>
      <p:sp>
        <p:nvSpPr>
          <p:cNvPr id="6" name="Footer Placeholder 5"/>
          <p:cNvSpPr>
            <a:spLocks noGrp="1"/>
          </p:cNvSpPr>
          <p:nvPr>
            <p:ph type="ftr" sz="quarter" idx="11"/>
          </p:nvPr>
        </p:nvSpPr>
        <p:spPr/>
        <p:txBody>
          <a:bodyPr/>
          <a:lstStyle/>
          <a:p>
            <a:r>
              <a:rPr lang="de-DE"/>
              <a:t>Amtsgericht München, Vereinsregister-Nr.: VR 200932	Sparkasse Fürstenfeldbruck / BLZ: 700 530 70 / Konto-Nr. 2440998</a:t>
            </a:r>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pPr/>
              <a:t>‹Nr.›</a:t>
            </a:fld>
            <a:endParaRPr lang="en-US"/>
          </a:p>
        </p:txBody>
      </p:sp>
    </p:spTree>
    <p:extLst>
      <p:ext uri="{BB962C8B-B14F-4D97-AF65-F5344CB8AC3E}">
        <p14:creationId xmlns:p14="http://schemas.microsoft.com/office/powerpoint/2010/main" xmlns="" val="416768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A65463-8879-48FE-AA48-C9B2ACBFB1BD}" type="datetime1">
              <a:rPr lang="en-US" smtClean="0"/>
              <a:pPr/>
              <a:t>3/8/2017</a:t>
            </a:fld>
            <a:endParaRPr lang="en-US"/>
          </a:p>
        </p:txBody>
      </p:sp>
      <p:sp>
        <p:nvSpPr>
          <p:cNvPr id="6" name="Footer Placeholder 5"/>
          <p:cNvSpPr>
            <a:spLocks noGrp="1"/>
          </p:cNvSpPr>
          <p:nvPr>
            <p:ph type="ftr" sz="quarter" idx="11"/>
          </p:nvPr>
        </p:nvSpPr>
        <p:spPr/>
        <p:txBody>
          <a:bodyPr/>
          <a:lstStyle/>
          <a:p>
            <a:r>
              <a:rPr lang="de-DE"/>
              <a:t>Amtsgericht München, Vereinsregister-Nr.: VR 200932	Sparkasse Fürstenfeldbruck / BLZ: 700 530 70 / Konto-Nr. 2440998</a:t>
            </a:r>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pPr/>
              <a:t>‹Nr.›</a:t>
            </a:fld>
            <a:endParaRPr lang="en-US"/>
          </a:p>
        </p:txBody>
      </p:sp>
    </p:spTree>
    <p:extLst>
      <p:ext uri="{BB962C8B-B14F-4D97-AF65-F5344CB8AC3E}">
        <p14:creationId xmlns:p14="http://schemas.microsoft.com/office/powerpoint/2010/main" xmlns="" val="3453901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F2DE2B-9CEF-494E-9F68-AABD1769CD54}" type="datetime1">
              <a:rPr lang="en-US" smtClean="0"/>
              <a:pPr/>
              <a:t>3/8/2017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Amtsgericht München, Vereinsregister-Nr.: VR 200932	Sparkasse Fürstenfeldbruck / BLZ: 700 530 70 / Konto-Nr. 2440998</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pPr/>
              <a:t>‹Nr.›</a:t>
            </a:fld>
            <a:endParaRPr lang="en-US"/>
          </a:p>
        </p:txBody>
      </p:sp>
    </p:spTree>
    <p:extLst>
      <p:ext uri="{BB962C8B-B14F-4D97-AF65-F5344CB8AC3E}">
        <p14:creationId xmlns:p14="http://schemas.microsoft.com/office/powerpoint/2010/main" xmlns="" val="171205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048" y="0"/>
            <a:ext cx="12192000" cy="1325563"/>
          </a:xfrm>
          <a:blipFill>
            <a:blip r:embed="rId3" cstate="print"/>
            <a:tile tx="0" ty="0" sx="100000" sy="100000" flip="none" algn="tl"/>
          </a:blipFill>
        </p:spPr>
        <p:txBody>
          <a:bodyPr>
            <a:normAutofit/>
          </a:bodyPr>
          <a:lstStyle/>
          <a:p>
            <a:pPr algn="ctr"/>
            <a:r>
              <a:rPr lang="de-DE" sz="3200" b="1" dirty="0"/>
              <a:t>        Osteoporose-isometrische Wirbelsäulenstunde</a:t>
            </a:r>
          </a:p>
        </p:txBody>
      </p:sp>
      <p:pic>
        <p:nvPicPr>
          <p:cNvPr id="4" name="Bild 2"/>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2471221" cy="1359091"/>
          </a:xfrm>
          <a:prstGeom prst="rect">
            <a:avLst/>
          </a:prstGeom>
          <a:solidFill>
            <a:srgbClr val="FFFFFF"/>
          </a:solidFill>
          <a:ln>
            <a:noFill/>
          </a:ln>
        </p:spPr>
      </p:pic>
      <p:sp>
        <p:nvSpPr>
          <p:cNvPr id="8" name="Pfeil nach links 7"/>
          <p:cNvSpPr/>
          <p:nvPr/>
        </p:nvSpPr>
        <p:spPr>
          <a:xfrm rot="19344543">
            <a:off x="9512347" y="660726"/>
            <a:ext cx="2576440" cy="1205261"/>
          </a:xfrm>
          <a:prstGeom prst="leftArrow">
            <a:avLst>
              <a:gd name="adj1" fmla="val 100000"/>
              <a:gd name="adj2" fmla="val 50000"/>
            </a:avLst>
          </a:prstGeom>
          <a:solidFill>
            <a:srgbClr val="FFFF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de-DE" sz="5200" b="1" dirty="0">
                <a:solidFill>
                  <a:schemeClr val="tx1"/>
                </a:solidFill>
              </a:rPr>
              <a:t>Neu</a:t>
            </a:r>
          </a:p>
        </p:txBody>
      </p:sp>
      <p:sp>
        <p:nvSpPr>
          <p:cNvPr id="9" name="Verzweigung 8"/>
          <p:cNvSpPr/>
          <p:nvPr/>
        </p:nvSpPr>
        <p:spPr>
          <a:xfrm>
            <a:off x="4625074" y="4391457"/>
            <a:ext cx="3965218" cy="1264650"/>
          </a:xfrm>
          <a:prstGeom prst="flowChartDecision">
            <a:avLst/>
          </a:prstGeom>
        </p:spPr>
        <p:txBody>
          <a:bodyPr vert="horz" lIns="91440" tIns="45720" rIns="91440" bIns="45720" rtlCol="0">
            <a:normAutofit/>
          </a:bodyPr>
          <a:lstStyle/>
          <a:p>
            <a:pPr marL="228600" indent="-228600">
              <a:lnSpc>
                <a:spcPct val="90000"/>
              </a:lnSpc>
              <a:spcBef>
                <a:spcPts val="1000"/>
              </a:spcBef>
              <a:buFont typeface="Arial" panose="020B0604020202020204" pitchFamily="34" charset="0"/>
              <a:buChar char="•"/>
            </a:pPr>
            <a:endParaRPr lang="de-DE" sz="2800" dirty="0">
              <a:solidFill>
                <a:schemeClr val="tx1"/>
              </a:solidFill>
            </a:endParaRPr>
          </a:p>
        </p:txBody>
      </p:sp>
      <p:sp>
        <p:nvSpPr>
          <p:cNvPr id="13" name="Explosion 2 12"/>
          <p:cNvSpPr/>
          <p:nvPr/>
        </p:nvSpPr>
        <p:spPr>
          <a:xfrm>
            <a:off x="79513" y="1840307"/>
            <a:ext cx="3909391" cy="3646093"/>
          </a:xfrm>
          <a:prstGeom prst="irregularSeal2">
            <a:avLst/>
          </a:prstGeom>
          <a:solidFill>
            <a:srgbClr val="9148C8"/>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de-DE" sz="3600" b="1" dirty="0">
                <a:solidFill>
                  <a:schemeClr val="tx1"/>
                </a:solidFill>
              </a:rPr>
              <a:t>Kurs Nr. 17-04-c</a:t>
            </a:r>
          </a:p>
        </p:txBody>
      </p:sp>
      <p:sp>
        <p:nvSpPr>
          <p:cNvPr id="14" name="Textfeld 13"/>
          <p:cNvSpPr txBox="1"/>
          <p:nvPr/>
        </p:nvSpPr>
        <p:spPr>
          <a:xfrm>
            <a:off x="3991485" y="1108906"/>
            <a:ext cx="7810650" cy="5262979"/>
          </a:xfrm>
          <a:prstGeom prst="rect">
            <a:avLst/>
          </a:prstGeom>
          <a:noFill/>
        </p:spPr>
        <p:txBody>
          <a:bodyPr wrap="square" rtlCol="0">
            <a:spAutoFit/>
          </a:bodyPr>
          <a:lstStyle/>
          <a:p>
            <a:endParaRPr lang="de-DE" sz="1600" b="1" dirty="0">
              <a:latin typeface="Apple SD Gothic Neo" charset="-127"/>
              <a:ea typeface="Apple SD Gothic Neo" charset="-127"/>
              <a:cs typeface="Apple SD Gothic Neo" charset="-127"/>
            </a:endParaRPr>
          </a:p>
          <a:p>
            <a:endParaRPr lang="de-DE" sz="1600" b="1" dirty="0">
              <a:latin typeface="Apple SD Gothic Neo" charset="-127"/>
              <a:ea typeface="Apple SD Gothic Neo" charset="-127"/>
              <a:cs typeface="Apple SD Gothic Neo" charset="-127"/>
            </a:endParaRPr>
          </a:p>
          <a:p>
            <a:r>
              <a:rPr lang="de-DE" b="1" dirty="0">
                <a:latin typeface="Apple SD Gothic Neo" charset="-127"/>
                <a:ea typeface="Apple SD Gothic Neo" charset="-127"/>
                <a:cs typeface="Apple SD Gothic Neo" charset="-127"/>
              </a:rPr>
              <a:t>Termin: </a:t>
            </a:r>
            <a:r>
              <a:rPr lang="de-DE" dirty="0">
                <a:latin typeface="Apple SD Gothic Neo" charset="-127"/>
                <a:ea typeface="Apple SD Gothic Neo" charset="-127"/>
                <a:cs typeface="Apple SD Gothic Neo" charset="-127"/>
              </a:rPr>
              <a:t>ab Dienstag den </a:t>
            </a:r>
            <a:r>
              <a:rPr lang="de-DE" b="1" dirty="0">
                <a:latin typeface="Apple SD Gothic Neo" charset="-127"/>
                <a:ea typeface="Apple SD Gothic Neo" charset="-127"/>
                <a:cs typeface="Apple SD Gothic Neo" charset="-127"/>
              </a:rPr>
              <a:t>02.05.2017                                                                                                                           von 9:30 – 10:30 Uhr  10 x 60 Min. </a:t>
            </a:r>
            <a:r>
              <a:rPr lang="de-DE" dirty="0">
                <a:latin typeface="Apple SD Gothic Neo" charset="-127"/>
                <a:ea typeface="Apple SD Gothic Neo" charset="-127"/>
                <a:cs typeface="Apple SD Gothic Neo" charset="-127"/>
              </a:rPr>
              <a:t>bis Ende Juli</a:t>
            </a:r>
          </a:p>
          <a:p>
            <a:r>
              <a:rPr lang="de-DE" b="1" dirty="0">
                <a:latin typeface="Apple SD Gothic Neo" charset="-127"/>
                <a:ea typeface="Apple SD Gothic Neo" charset="-127"/>
                <a:cs typeface="Apple SD Gothic Neo" charset="-127"/>
              </a:rPr>
              <a:t>Kursgebühr: </a:t>
            </a:r>
            <a:r>
              <a:rPr lang="de-DE" dirty="0">
                <a:latin typeface="Apple SD Gothic Neo" charset="-127"/>
                <a:ea typeface="Apple SD Gothic Neo" charset="-127"/>
                <a:cs typeface="Apple SD Gothic Neo" charset="-127"/>
              </a:rPr>
              <a:t>64,-€, für Mitglieder 45,-€</a:t>
            </a:r>
          </a:p>
          <a:p>
            <a:pPr defTabSz="808038"/>
            <a:r>
              <a:rPr lang="de-DE" b="1" dirty="0">
                <a:latin typeface="Apple SD Gothic Neo" charset="-127"/>
                <a:ea typeface="Apple SD Gothic Neo" charset="-127"/>
                <a:cs typeface="Apple SD Gothic Neo" charset="-127"/>
              </a:rPr>
              <a:t>Ort: </a:t>
            </a:r>
            <a:r>
              <a:rPr lang="de-DE" dirty="0">
                <a:latin typeface="Apple SD Gothic Neo" charset="-127"/>
                <a:ea typeface="Apple SD Gothic Neo" charset="-127"/>
                <a:cs typeface="Apple SD Gothic Neo" charset="-127"/>
              </a:rPr>
              <a:t>Gymnastikraum, TSG </a:t>
            </a:r>
            <a:r>
              <a:rPr lang="de-DE" dirty="0" err="1">
                <a:latin typeface="Apple SD Gothic Neo" charset="-127"/>
                <a:ea typeface="Apple SD Gothic Neo" charset="-127"/>
                <a:cs typeface="Apple SD Gothic Neo" charset="-127"/>
              </a:rPr>
              <a:t>Maisach</a:t>
            </a:r>
            <a:r>
              <a:rPr lang="de-DE" dirty="0">
                <a:latin typeface="Apple SD Gothic Neo" charset="-127"/>
                <a:ea typeface="Apple SD Gothic Neo" charset="-127"/>
                <a:cs typeface="Apple SD Gothic Neo" charset="-127"/>
              </a:rPr>
              <a:t> Am </a:t>
            </a:r>
            <a:r>
              <a:rPr lang="de-DE" dirty="0" err="1">
                <a:latin typeface="Apple SD Gothic Neo" charset="-127"/>
                <a:ea typeface="Apple SD Gothic Neo" charset="-127"/>
                <a:cs typeface="Apple SD Gothic Neo" charset="-127"/>
              </a:rPr>
              <a:t>Strasserwinkel</a:t>
            </a:r>
            <a:r>
              <a:rPr lang="de-DE" dirty="0">
                <a:latin typeface="Apple SD Gothic Neo" charset="-127"/>
                <a:ea typeface="Apple SD Gothic Neo" charset="-127"/>
                <a:cs typeface="Apple SD Gothic Neo" charset="-127"/>
              </a:rPr>
              <a:t> 3</a:t>
            </a:r>
          </a:p>
          <a:p>
            <a:pPr defTabSz="808038"/>
            <a:r>
              <a:rPr lang="de-DE" b="1" dirty="0">
                <a:latin typeface="Apple SD Gothic Neo" charset="-127"/>
                <a:ea typeface="Apple SD Gothic Neo" charset="-127"/>
                <a:cs typeface="Apple SD Gothic Neo" charset="-127"/>
              </a:rPr>
              <a:t>Teilnehmerkreis: </a:t>
            </a:r>
            <a:r>
              <a:rPr lang="de-DE" dirty="0">
                <a:latin typeface="Apple SD Gothic Neo" charset="-127"/>
                <a:ea typeface="Apple SD Gothic Neo" charset="-127"/>
                <a:cs typeface="Apple SD Gothic Neo" charset="-127"/>
              </a:rPr>
              <a:t>Alle die besonders in der zweiten Lebenshälfte einen Abbau der Knochendichte vorbeugen wollen  </a:t>
            </a:r>
          </a:p>
          <a:p>
            <a:pPr defTabSz="808038"/>
            <a:r>
              <a:rPr lang="de-DE" b="1" dirty="0">
                <a:latin typeface="Apple SD Gothic Neo" charset="-127"/>
                <a:ea typeface="Apple SD Gothic Neo" charset="-127"/>
                <a:cs typeface="Apple SD Gothic Neo" charset="-127"/>
              </a:rPr>
              <a:t>Teilnehmerzahl: </a:t>
            </a:r>
            <a:r>
              <a:rPr lang="de-DE" dirty="0">
                <a:latin typeface="Apple SD Gothic Neo" charset="-127"/>
                <a:ea typeface="Apple SD Gothic Neo" charset="-127"/>
                <a:cs typeface="Apple SD Gothic Neo" charset="-127"/>
              </a:rPr>
              <a:t>Min. 8 Personen, max. 17 Personen </a:t>
            </a:r>
            <a:endParaRPr lang="de-DE" b="1" dirty="0">
              <a:latin typeface="Apple SD Gothic Neo" charset="-127"/>
              <a:ea typeface="Apple SD Gothic Neo" charset="-127"/>
              <a:cs typeface="Apple SD Gothic Neo" charset="-127"/>
            </a:endParaRPr>
          </a:p>
          <a:p>
            <a:pPr defTabSz="808038"/>
            <a:r>
              <a:rPr lang="de-DE" b="1" dirty="0">
                <a:latin typeface="Apple SD Gothic Neo" charset="-127"/>
                <a:ea typeface="Apple SD Gothic Neo" charset="-127"/>
                <a:cs typeface="Apple SD Gothic Neo" charset="-127"/>
              </a:rPr>
              <a:t>Leitung: </a:t>
            </a:r>
            <a:r>
              <a:rPr lang="de-DE" dirty="0">
                <a:latin typeface="Apple SD Gothic Neo" charset="-127"/>
                <a:ea typeface="Apple SD Gothic Neo" charset="-127"/>
                <a:cs typeface="Apple SD Gothic Neo" charset="-127"/>
              </a:rPr>
              <a:t>Karin Schulz (Gesundheitstrainerin) </a:t>
            </a:r>
          </a:p>
          <a:p>
            <a:pPr defTabSz="808038"/>
            <a:endParaRPr lang="de-DE" b="1" dirty="0">
              <a:latin typeface="Apple SD Gothic Neo" charset="-127"/>
              <a:ea typeface="Apple SD Gothic Neo" charset="-127"/>
              <a:cs typeface="Apple SD Gothic Neo" charset="-127"/>
            </a:endParaRPr>
          </a:p>
          <a:p>
            <a:pPr defTabSz="808038"/>
            <a:r>
              <a:rPr lang="de-DE" dirty="0">
                <a:latin typeface="Apple SD Gothic Neo" charset="-127"/>
                <a:ea typeface="Apple SD Gothic Neo" charset="-127"/>
                <a:cs typeface="Apple SD Gothic Neo" charset="-127"/>
              </a:rPr>
              <a:t>Osteoporose-isometrische Wirbelsäulengymnastik beinhaltet </a:t>
            </a:r>
            <a:r>
              <a:rPr lang="de-DE">
                <a:latin typeface="Apple SD Gothic Neo" charset="-127"/>
                <a:ea typeface="Apple SD Gothic Neo" charset="-127"/>
                <a:cs typeface="Apple SD Gothic Neo" charset="-127"/>
              </a:rPr>
              <a:t>Übungsselemente</a:t>
            </a:r>
            <a:r>
              <a:rPr lang="de-DE" dirty="0">
                <a:latin typeface="Apple SD Gothic Neo" charset="-127"/>
                <a:ea typeface="Apple SD Gothic Neo" charset="-127"/>
                <a:cs typeface="Apple SD Gothic Neo" charset="-127"/>
              </a:rPr>
              <a:t>, für Osteoporose und den Beckenbodenbereich. Allgemeine Stabilität wird erreicht, der ganze Körper wird trainiert und gekräftigt. Beweglichkeit und Körperhaltung sollen verbessert und das Gleichgewicht geschult werden. Die Gymnastik dient hauptsächlich der Vorbeugung von Knochenschwund.</a:t>
            </a:r>
            <a:endParaRPr lang="de-DE" b="1" dirty="0">
              <a:latin typeface="Apple SD Gothic Neo" charset="-127"/>
              <a:ea typeface="Apple SD Gothic Neo" charset="-127"/>
              <a:cs typeface="Apple SD Gothic Neo" charset="-127"/>
            </a:endParaRPr>
          </a:p>
          <a:p>
            <a:pPr defTabSz="808038"/>
            <a:endParaRPr lang="de-DE" sz="1600" b="1" dirty="0">
              <a:latin typeface="Apple SD Gothic Neo" charset="-127"/>
              <a:ea typeface="Apple SD Gothic Neo" charset="-127"/>
              <a:cs typeface="Apple SD Gothic Neo" charset="-127"/>
            </a:endParaRPr>
          </a:p>
          <a:p>
            <a:r>
              <a:rPr lang="de-DE" b="1" dirty="0">
                <a:latin typeface="Apple SD Gothic Neo" charset="-127"/>
                <a:ea typeface="Apple SD Gothic Neo" charset="-127"/>
                <a:cs typeface="Apple SD Gothic Neo" charset="-127"/>
              </a:rPr>
              <a:t>Weitere Infos: </a:t>
            </a:r>
            <a:r>
              <a:rPr lang="de-DE" dirty="0">
                <a:latin typeface="Apple SD Gothic Neo" charset="-127"/>
                <a:ea typeface="Apple SD Gothic Neo" charset="-127"/>
                <a:cs typeface="Apple SD Gothic Neo" charset="-127"/>
              </a:rPr>
              <a:t>Eckart Rabe </a:t>
            </a:r>
            <a:r>
              <a:rPr lang="is-IS" dirty="0">
                <a:latin typeface="Apple SD Gothic Neo" charset="-127"/>
                <a:ea typeface="Apple SD Gothic Neo" charset="-127"/>
                <a:cs typeface="Apple SD Gothic Neo" charset="-127"/>
              </a:rPr>
              <a:t>08141/94302</a:t>
            </a:r>
            <a:r>
              <a:rPr lang="de-DE" dirty="0">
                <a:latin typeface="Apple SD Gothic Neo" charset="-127"/>
                <a:ea typeface="Apple SD Gothic Neo" charset="-127"/>
                <a:cs typeface="Apple SD Gothic Neo" charset="-127"/>
              </a:rPr>
              <a:t>, Johanna Loewe 08141/95231</a:t>
            </a:r>
          </a:p>
        </p:txBody>
      </p:sp>
      <p:sp>
        <p:nvSpPr>
          <p:cNvPr id="3" name="Textfeld 2"/>
          <p:cNvSpPr txBox="1"/>
          <p:nvPr/>
        </p:nvSpPr>
        <p:spPr>
          <a:xfrm>
            <a:off x="791085" y="6084672"/>
            <a:ext cx="3200400" cy="384721"/>
          </a:xfrm>
          <a:prstGeom prst="rect">
            <a:avLst/>
          </a:prstGeom>
          <a:noFill/>
        </p:spPr>
        <p:txBody>
          <a:bodyPr wrap="square" rtlCol="0">
            <a:spAutoFit/>
          </a:bodyPr>
          <a:lstStyle/>
          <a:p>
            <a:pPr algn="ctr"/>
            <a:endParaRPr lang="de-DE" sz="1900" dirty="0">
              <a:latin typeface="Apple SD Gothic Neo" charset="-127"/>
              <a:ea typeface="Apple SD Gothic Neo" charset="-127"/>
              <a:cs typeface="Apple SD Gothic Neo" charset="-127"/>
            </a:endParaRPr>
          </a:p>
        </p:txBody>
      </p:sp>
      <p:sp>
        <p:nvSpPr>
          <p:cNvPr id="6" name="Fußzeilenplatzhalter 5"/>
          <p:cNvSpPr>
            <a:spLocks noGrp="1"/>
          </p:cNvSpPr>
          <p:nvPr>
            <p:ph type="ftr" sz="quarter" idx="11"/>
          </p:nvPr>
        </p:nvSpPr>
        <p:spPr>
          <a:xfrm>
            <a:off x="4465" y="6573217"/>
            <a:ext cx="12039600" cy="365125"/>
          </a:xfrm>
        </p:spPr>
        <p:txBody>
          <a:bodyPr/>
          <a:lstStyle/>
          <a:p>
            <a:r>
              <a:rPr lang="de-DE" sz="1100" b="1" dirty="0">
                <a:solidFill>
                  <a:schemeClr val="bg1">
                    <a:lumMod val="50000"/>
                  </a:schemeClr>
                </a:solidFill>
                <a:latin typeface="Comic Sans MS" panose="030F0702030302020204" pitchFamily="66" charset="0"/>
              </a:rPr>
              <a:t>Amtsgericht München, Vereinsregister-Nr.: VR 200932	Sparkasse Fürstenfeldbruck / IBAN: DE 2470 0530 7000 0244 0998</a:t>
            </a:r>
            <a:endParaRPr lang="en-US" sz="1100" b="1" dirty="0">
              <a:solidFill>
                <a:schemeClr val="bg1">
                  <a:lumMod val="50000"/>
                </a:schemeClr>
              </a:solidFill>
              <a:latin typeface="Comic Sans MS" panose="030F0702030302020204" pitchFamily="66" charset="0"/>
            </a:endParaRPr>
          </a:p>
        </p:txBody>
      </p:sp>
    </p:spTree>
    <p:extLst>
      <p:ext uri="{BB962C8B-B14F-4D97-AF65-F5344CB8AC3E}">
        <p14:creationId xmlns:p14="http://schemas.microsoft.com/office/powerpoint/2010/main" xmlns="" val="431945977"/>
      </p:ext>
    </p:extLst>
  </p:cSld>
  <p:clrMapOvr>
    <a:masterClrMapping/>
  </p:clrMapOvr>
</p:sld>
</file>

<file path=ppt/theme/theme1.xml><?xml version="1.0" encoding="utf-8"?>
<a:theme xmlns:a="http://schemas.openxmlformats.org/drawingml/2006/main" name="Office-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OfficeLight_16x9</Template>
  <TotalTime>0</TotalTime>
  <Words>148</Words>
  <Application>Microsoft Office PowerPoint</Application>
  <PresentationFormat>Benutzerdefiniert</PresentationFormat>
  <Paragraphs>17</Paragraphs>
  <Slides>1</Slides>
  <Notes>1</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Office-Design</vt:lpstr>
      <vt:lpstr>        Osteoporose-isometrische Wirbelsäulenstunde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Oliver Cremer</dc:creator>
  <cp:lastModifiedBy>Eckart Rabe</cp:lastModifiedBy>
  <cp:revision>158</cp:revision>
  <cp:lastPrinted>2016-03-13T08:48:39Z</cp:lastPrinted>
  <dcterms:created xsi:type="dcterms:W3CDTF">2015-10-21T18:10:04Z</dcterms:created>
  <dcterms:modified xsi:type="dcterms:W3CDTF">2017-03-08T14:24:58Z</dcterms:modified>
</cp:coreProperties>
</file>